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8" r:id="rId3"/>
    <p:sldId id="259" r:id="rId4"/>
    <p:sldId id="260" r:id="rId5"/>
    <p:sldId id="279" r:id="rId6"/>
    <p:sldId id="266" r:id="rId7"/>
    <p:sldId id="267" r:id="rId8"/>
    <p:sldId id="263" r:id="rId9"/>
    <p:sldId id="281" r:id="rId10"/>
    <p:sldId id="264" r:id="rId11"/>
    <p:sldId id="262" r:id="rId12"/>
    <p:sldId id="265" r:id="rId13"/>
    <p:sldId id="280" r:id="rId14"/>
    <p:sldId id="269" r:id="rId15"/>
    <p:sldId id="270" r:id="rId16"/>
    <p:sldId id="283" r:id="rId17"/>
    <p:sldId id="282" r:id="rId18"/>
    <p:sldId id="284" r:id="rId19"/>
    <p:sldId id="271" r:id="rId20"/>
    <p:sldId id="285" r:id="rId21"/>
    <p:sldId id="275" r:id="rId22"/>
    <p:sldId id="276" r:id="rId23"/>
    <p:sldId id="277" r:id="rId24"/>
    <p:sldId id="274" r:id="rId25"/>
    <p:sldId id="272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DF6C6-C9ED-473B-92B2-5EC8373F616B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A56DA-D8EE-4ECF-BBF7-B30C264D0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3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A56DA-D8EE-4ECF-BBF7-B30C264D00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5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4FC1-8493-4D3C-A654-D69F706020AF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6301783-63AF-44D6-8F20-ADFBA9EC1B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4FC1-8493-4D3C-A654-D69F706020AF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1783-63AF-44D6-8F20-ADFBA9EC1B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4FC1-8493-4D3C-A654-D69F706020AF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1783-63AF-44D6-8F20-ADFBA9EC1B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4FC1-8493-4D3C-A654-D69F706020AF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1783-63AF-44D6-8F20-ADFBA9EC1B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4FC1-8493-4D3C-A654-D69F706020AF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301783-63AF-44D6-8F20-ADFBA9EC1B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4FC1-8493-4D3C-A654-D69F706020AF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1783-63AF-44D6-8F20-ADFBA9EC1B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4FC1-8493-4D3C-A654-D69F706020AF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1783-63AF-44D6-8F20-ADFBA9EC1B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4FC1-8493-4D3C-A654-D69F706020AF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1783-63AF-44D6-8F20-ADFBA9EC1B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4FC1-8493-4D3C-A654-D69F706020AF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1783-63AF-44D6-8F20-ADFBA9EC1B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4FC1-8493-4D3C-A654-D69F706020AF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1783-63AF-44D6-8F20-ADFBA9EC1B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4FC1-8493-4D3C-A654-D69F706020AF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301783-63AF-44D6-8F20-ADFBA9EC1B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814FC1-8493-4D3C-A654-D69F706020AF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6301783-63AF-44D6-8F20-ADFBA9EC1B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Dreamer. Clinical Pharmacist.</a:t>
            </a:r>
          </a:p>
          <a:p>
            <a:r>
              <a:rPr lang="en-US" smtClean="0"/>
              <a:t>Ha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Thần thái Dược sĩ lâm sàng</a:t>
            </a:r>
            <a:br>
              <a:rPr lang="en-US" smtClean="0"/>
            </a:br>
            <a:r>
              <a:rPr lang="en-US" smtClean="0"/>
              <a:t>Soul of Clinical Pharmacists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Change Management Model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ết quả hình ảnh cho model of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8001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Model of Health Behavior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Kết quả hình ảnh cho model of health behav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8295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651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Kết quả hình ảnh cho model of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84860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879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Câu hỏi thảo </a:t>
            </a:r>
            <a:r>
              <a:rPr lang="en-US">
                <a:solidFill>
                  <a:srgbClr val="FF0000"/>
                </a:solidFill>
              </a:rPr>
              <a:t>luận </a:t>
            </a:r>
            <a:r>
              <a:rPr lang="en-US" smtClean="0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Liệt kê những yếu tố thúc đẩy và những yếu tố cản trở triển khai dược lâm sàng 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77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Prescribing Behavior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/>
              <a:t>CONTINUITY OF HEALTH CARE</a:t>
            </a:r>
            <a:endParaRPr lang="en-US"/>
          </a:p>
        </p:txBody>
      </p:sp>
      <p:pic>
        <p:nvPicPr>
          <p:cNvPr id="10242" name="Picture 2" descr="Kết quả hình ảnh cho prescribing behav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5532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0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0000"/>
                </a:solidFill>
              </a:rPr>
              <a:t>Factors Influence Prescribing Behavior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/>
          <a:stretch/>
        </p:blipFill>
        <p:spPr bwMode="auto">
          <a:xfrm>
            <a:off x="990600" y="1524000"/>
            <a:ext cx="7620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4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Câu hỏi thảo </a:t>
            </a:r>
            <a:r>
              <a:rPr lang="en-US">
                <a:solidFill>
                  <a:srgbClr val="FF0000"/>
                </a:solidFill>
              </a:rPr>
              <a:t>luận </a:t>
            </a:r>
            <a:r>
              <a:rPr lang="en-US" smtClean="0">
                <a:solidFill>
                  <a:srgbClr val="FF0000"/>
                </a:solidFill>
              </a:rPr>
              <a:t>5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Muốn thay đổi hành vi kê đơn của bác sĩ, cần tiến hành những can thiệp gì 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65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0000"/>
                </a:solidFill>
              </a:rPr>
              <a:t>Interventions to Change Health Behavior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model of health behav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848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8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Câu hỏi thảo </a:t>
            </a:r>
            <a:r>
              <a:rPr lang="en-US">
                <a:solidFill>
                  <a:srgbClr val="FF0000"/>
                </a:solidFill>
              </a:rPr>
              <a:t>luận </a:t>
            </a:r>
            <a:r>
              <a:rPr lang="en-US" smtClean="0">
                <a:solidFill>
                  <a:srgbClr val="FF0000"/>
                </a:solidFill>
              </a:rPr>
              <a:t>6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Liệt kê những phẩm chất tạo nên “thần thái” của một dược sĩ lâm sàng giỏi 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8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0000"/>
                </a:solidFill>
              </a:rPr>
              <a:t>What contributes to Soul (“Thần thái”) of Clinical pharmacists 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24000"/>
            <a:ext cx="4572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Knowledge of pharmacy practivce</a:t>
            </a:r>
          </a:p>
          <a:p>
            <a:r>
              <a:rPr lang="en-US" smtClean="0"/>
              <a:t>Skills </a:t>
            </a:r>
          </a:p>
          <a:p>
            <a:r>
              <a:rPr lang="en-US" smtClean="0"/>
              <a:t>Dedication to providing health care to patients</a:t>
            </a:r>
          </a:p>
          <a:p>
            <a:r>
              <a:rPr lang="en-US" smtClean="0"/>
              <a:t>Ethically sound decission-making</a:t>
            </a:r>
          </a:p>
          <a:p>
            <a:r>
              <a:rPr lang="en-US"/>
              <a:t>Diversity </a:t>
            </a:r>
          </a:p>
          <a:p>
            <a:r>
              <a:rPr lang="en-US" smtClean="0"/>
              <a:t>Honesty</a:t>
            </a:r>
          </a:p>
          <a:p>
            <a:r>
              <a:rPr lang="en-US"/>
              <a:t>Respect (dress appropriately, punctual, matains </a:t>
            </a:r>
            <a:r>
              <a:rPr lang="en-US"/>
              <a:t>confidentiality</a:t>
            </a:r>
            <a:r>
              <a:rPr lang="en-US" smtClean="0"/>
              <a:t>)</a:t>
            </a:r>
          </a:p>
          <a:p>
            <a:r>
              <a:rPr lang="en-US" smtClean="0"/>
              <a:t>An eye for detail </a:t>
            </a:r>
          </a:p>
          <a:p>
            <a:r>
              <a:rPr lang="en-US"/>
              <a:t>Taking responsibility for actions</a:t>
            </a:r>
          </a:p>
          <a:p>
            <a:r>
              <a:rPr lang="en-US" smtClean="0"/>
              <a:t>Pride </a:t>
            </a:r>
            <a:r>
              <a:rPr lang="en-US"/>
              <a:t>in the professional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1524000"/>
            <a:ext cx="4648200" cy="45720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Good decision making capability </a:t>
            </a:r>
          </a:p>
          <a:p>
            <a:r>
              <a:rPr lang="en-US"/>
              <a:t>Leadership </a:t>
            </a:r>
          </a:p>
          <a:p>
            <a:r>
              <a:rPr lang="en-US" smtClean="0"/>
              <a:t>Excellent </a:t>
            </a:r>
            <a:r>
              <a:rPr lang="en-US"/>
              <a:t>communication skills</a:t>
            </a:r>
          </a:p>
          <a:p>
            <a:r>
              <a:rPr lang="en-US"/>
              <a:t>Team palyer </a:t>
            </a:r>
          </a:p>
          <a:p>
            <a:r>
              <a:rPr lang="en-US" smtClean="0"/>
              <a:t>Good </a:t>
            </a:r>
            <a:r>
              <a:rPr lang="en-US"/>
              <a:t>research skills</a:t>
            </a:r>
          </a:p>
          <a:p>
            <a:r>
              <a:rPr lang="en-US" smtClean="0"/>
              <a:t>Caring </a:t>
            </a:r>
            <a:r>
              <a:rPr lang="en-US"/>
              <a:t>attitude &amp; empathy</a:t>
            </a:r>
          </a:p>
          <a:p>
            <a:r>
              <a:rPr lang="en-US"/>
              <a:t>Patience</a:t>
            </a:r>
          </a:p>
          <a:p>
            <a:r>
              <a:rPr lang="en-US" smtClean="0"/>
              <a:t>Self-improvement</a:t>
            </a:r>
          </a:p>
          <a:p>
            <a:r>
              <a:rPr lang="en-US"/>
              <a:t>Eagerness </a:t>
            </a:r>
            <a:r>
              <a:rPr lang="en-US"/>
              <a:t>to </a:t>
            </a:r>
            <a:r>
              <a:rPr lang="en-US" smtClean="0"/>
              <a:t>learn </a:t>
            </a:r>
          </a:p>
          <a:p>
            <a:r>
              <a:rPr lang="en-US" smtClean="0"/>
              <a:t>Open-minded</a:t>
            </a:r>
          </a:p>
          <a:p>
            <a:r>
              <a:rPr lang="en-US" smtClean="0"/>
              <a:t>Value new experience</a:t>
            </a:r>
          </a:p>
          <a:p>
            <a:r>
              <a:rPr lang="en-US" smtClean="0"/>
              <a:t>….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1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Câu hỏi thảo luận 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Thế nào là một người khỏe mạnh 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66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Câu hỏi thảo </a:t>
            </a:r>
            <a:r>
              <a:rPr lang="en-US">
                <a:solidFill>
                  <a:srgbClr val="FF0000"/>
                </a:solidFill>
              </a:rPr>
              <a:t>luận </a:t>
            </a:r>
            <a:r>
              <a:rPr lang="en-US" smtClean="0">
                <a:solidFill>
                  <a:srgbClr val="FF0000"/>
                </a:solidFill>
              </a:rPr>
              <a:t>7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Dược sĩ trong thời đại công nghiệp 4.0 sẽ có những thay đổi gì trong hành nghề 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55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Clinical Pharmacist 4.0 ?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Kết quả hình ảnh cho innovation pharm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620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60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Clinical Pharmacist 4.0 ?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Kết quả hình ảnh cho innovation pharm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848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276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Clinical Pharmacist 4.0 ?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Kết quả hình ảnh cho innovation pharm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696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6241795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http://www.thedigitalapothecary.com/pharmacy-innovation-news/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0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Reading more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Kết quả hình ảnh cho administrative and social pharm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81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Kết quả hình ảnh cho Social and Behavioral Aspects of Pharmaceutical 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3" y="1433945"/>
            <a:ext cx="3435927" cy="45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50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Reading more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Kết quả hình ảnh cho good characteristics of pharmac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810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Kết quả hình ảnh cho administrative and social pharm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810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090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The End…but not End.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Kết quả hình ảnh cho Steve Jobs love j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848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8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Definition of Health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ết quả hình ảnh cho health who defini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" t="11361" r="-570" b="-3266"/>
          <a:stretch/>
        </p:blipFill>
        <p:spPr bwMode="auto">
          <a:xfrm>
            <a:off x="959005" y="1981200"/>
            <a:ext cx="7824932" cy="43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Aspects of Health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ết quả hình ảnh cho health who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77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Câu hỏi thảo </a:t>
            </a:r>
            <a:r>
              <a:rPr lang="en-US">
                <a:solidFill>
                  <a:srgbClr val="FF0000"/>
                </a:solidFill>
              </a:rPr>
              <a:t>luận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Lịch sự thay đổi của Ngành Dược 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6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Evolution of Pharmacy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Kết quả hình ảnh cho evolution of pharm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543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Evolution of Pharmacy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Kết quả hình ảnh cho evolution of pharm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69620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hông có văn bản thay thế tự động nào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8"/>
          <a:stretch/>
        </p:blipFill>
        <p:spPr bwMode="auto">
          <a:xfrm>
            <a:off x="7315200" y="5191589"/>
            <a:ext cx="1371600" cy="148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38800" y="4419600"/>
            <a:ext cx="1447800" cy="77198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Model of Behavior Change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Kết quả hình ảnh cho model of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696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Câu hỏi thảo </a:t>
            </a:r>
            <a:r>
              <a:rPr lang="en-US">
                <a:solidFill>
                  <a:srgbClr val="FF0000"/>
                </a:solidFill>
              </a:rPr>
              <a:t>luận </a:t>
            </a:r>
            <a:r>
              <a:rPr lang="en-US" smtClean="0">
                <a:solidFill>
                  <a:srgbClr val="FF0000"/>
                </a:solidFill>
              </a:rPr>
              <a:t>3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Những hành vi nào gắn với đối tượng nào Dược sĩ muốn tác động thay đổi 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88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192</TotalTime>
  <Words>297</Words>
  <Application>Microsoft Office PowerPoint</Application>
  <PresentationFormat>On-screen Show (4:3)</PresentationFormat>
  <Paragraphs>61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Thần thái Dược sĩ lâm sàng Soul of Clinical Pharmacists </vt:lpstr>
      <vt:lpstr>Câu hỏi thảo luận 1</vt:lpstr>
      <vt:lpstr>Definition of Health </vt:lpstr>
      <vt:lpstr>Aspects of Health</vt:lpstr>
      <vt:lpstr>Câu hỏi thảo luận 2</vt:lpstr>
      <vt:lpstr>Evolution of Pharmacy </vt:lpstr>
      <vt:lpstr>Evolution of Pharmacy </vt:lpstr>
      <vt:lpstr>Model of Behavior Change </vt:lpstr>
      <vt:lpstr>Câu hỏi thảo luận 3</vt:lpstr>
      <vt:lpstr>Change Management Model </vt:lpstr>
      <vt:lpstr>Model of Health Behavior </vt:lpstr>
      <vt:lpstr>PowerPoint Presentation</vt:lpstr>
      <vt:lpstr>Câu hỏi thảo luận 4</vt:lpstr>
      <vt:lpstr>Prescribing Behavior </vt:lpstr>
      <vt:lpstr>Factors Influence Prescribing Behavior</vt:lpstr>
      <vt:lpstr>Câu hỏi thảo luận 5</vt:lpstr>
      <vt:lpstr>Interventions to Change Health Behavior </vt:lpstr>
      <vt:lpstr>Câu hỏi thảo luận 6</vt:lpstr>
      <vt:lpstr>What contributes to Soul (“Thần thái”) of Clinical pharmacists ?</vt:lpstr>
      <vt:lpstr>Câu hỏi thảo luận 7</vt:lpstr>
      <vt:lpstr>Clinical Pharmacist 4.0 ? </vt:lpstr>
      <vt:lpstr>Clinical Pharmacist 4.0 ? </vt:lpstr>
      <vt:lpstr>Clinical Pharmacist 4.0 ? </vt:lpstr>
      <vt:lpstr>Reading more</vt:lpstr>
      <vt:lpstr>Reading more</vt:lpstr>
      <vt:lpstr>The End…but not End.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VTA</dc:creator>
  <cp:lastModifiedBy>VTA</cp:lastModifiedBy>
  <cp:revision>17</cp:revision>
  <dcterms:created xsi:type="dcterms:W3CDTF">2018-05-12T09:13:19Z</dcterms:created>
  <dcterms:modified xsi:type="dcterms:W3CDTF">2018-05-12T12:25:21Z</dcterms:modified>
</cp:coreProperties>
</file>